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Quattrocento" panose="02020802030000000404" pitchFamily="34" charset="0"/>
      <p:regular r:id="rId18"/>
    </p:embeddedFont>
    <p:embeddedFont>
      <p:font typeface="Quattrocento" panose="02020802030000000404" pitchFamily="34" charset="-122"/>
      <p:regular r:id="rId19"/>
    </p:embeddedFont>
    <p:embeddedFont>
      <p:font typeface="Quattrocento" panose="02020802030000000404" pitchFamily="34" charset="-120"/>
      <p:regular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30943"/>
            <a:ext cx="7468553" cy="9715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EliteDecor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3161467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Your Premier Online Furniture and Home Decor Store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563249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Welcome to EliteDecor, your one-stop shop for stylish and affordable home furnishings.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184672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Contact Information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706183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</p:spPr>
      </p:sp>
      <p:sp>
        <p:nvSpPr>
          <p:cNvPr id="4" name="Shape 2"/>
          <p:cNvSpPr/>
          <p:nvPr/>
        </p:nvSpPr>
        <p:spPr>
          <a:xfrm>
            <a:off x="4001214" y="3868519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4A6B6A"/>
          </a:solidFill>
        </p:spPr>
      </p:sp>
      <p:sp>
        <p:nvSpPr>
          <p:cNvPr id="5" name="Shape 3"/>
          <p:cNvSpPr/>
          <p:nvPr/>
        </p:nvSpPr>
        <p:spPr>
          <a:xfrm>
            <a:off x="3747254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6" name="Text 4"/>
          <p:cNvSpPr/>
          <p:nvPr/>
        </p:nvSpPr>
        <p:spPr>
          <a:xfrm>
            <a:off x="3956685" y="4537174"/>
            <a:ext cx="119658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608540" y="236743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Website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2862977"/>
            <a:ext cx="58791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Visit us at </a:t>
            </a:r>
            <a:r>
              <a:rPr lang="en-US" sz="1850" b="1" u="sng" dirty="0">
                <a:solidFill>
                  <a:srgbClr val="F44444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the</a:t>
            </a:r>
            <a:r>
              <a:rPr lang="en-US" sz="1850" b="1" u="sng" dirty="0">
                <a:solidFill>
                  <a:srgbClr val="F44444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elitdecor.com</a:t>
            </a: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 for our full product catalog and shopping experience.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299722" y="4706124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4A6B6A"/>
          </a:solidFill>
        </p:spPr>
      </p:sp>
      <p:sp>
        <p:nvSpPr>
          <p:cNvPr id="10" name="Shape 8"/>
          <p:cNvSpPr/>
          <p:nvPr/>
        </p:nvSpPr>
        <p:spPr>
          <a:xfrm>
            <a:off x="7045762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11" name="Text 9"/>
          <p:cNvSpPr/>
          <p:nvPr/>
        </p:nvSpPr>
        <p:spPr>
          <a:xfrm>
            <a:off x="7224355" y="4537174"/>
            <a:ext cx="18121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07048" y="578334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Customer Service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75547" y="6278880"/>
            <a:ext cx="58791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Reach out to our friendly support team via email or phone for any inquiries or assistance.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0598348" y="3868519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4A6B6A"/>
          </a:solidFill>
        </p:spPr>
      </p:sp>
      <p:sp>
        <p:nvSpPr>
          <p:cNvPr id="15" name="Shape 13"/>
          <p:cNvSpPr/>
          <p:nvPr/>
        </p:nvSpPr>
        <p:spPr>
          <a:xfrm>
            <a:off x="10344388" y="44369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16" name="Text 14"/>
          <p:cNvSpPr/>
          <p:nvPr/>
        </p:nvSpPr>
        <p:spPr>
          <a:xfrm>
            <a:off x="10521672" y="4537174"/>
            <a:ext cx="18383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05674" y="236743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74173" y="2862977"/>
            <a:ext cx="58791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Follow us on Instagram, Facebook, and Twitter to stay updated on the latest trends and promotions.</a:t>
            </a:r>
            <a:endParaRPr lang="en-US" sz="1850" dirty="0"/>
          </a:p>
        </p:txBody>
      </p:sp>
      <p:sp>
        <p:nvSpPr>
          <p:cNvPr id="19" name="Rectangles 18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12" name="Rectangles 11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>
              <a:alpha val="80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3428762" y="2491978"/>
            <a:ext cx="7772757" cy="9715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61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EliteDecor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837724" y="3822502"/>
            <a:ext cx="1295495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EliteDecor is an online platform where customers can discover and purchase high-quality home decor items tailored to their unique style and preferences. Our website provides a vast selection of decor products, from elegant furniture and lighting to exquisite artwork and accessories, designed to transform any space into a beautiful, comfortable, and personalized home. Whether customers are redecorating a single room or designing an entire home, EliteDecor offers the perfect blend of quality, style, and customisation, allowing everyone to create their dream space with ease.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91884" y="907971"/>
            <a:ext cx="924663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Browsing and Shopping Experience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90738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9820" y="4910852"/>
            <a:ext cx="291465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User-Friendly Website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406390"/>
            <a:ext cx="4078962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Our website features a sleek and intuitive interface, making it easy for you to browse and find the perfect home furnishings.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090738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3412" y="4910852"/>
            <a:ext cx="3843457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Detailed Product Information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406390"/>
            <a:ext cx="407896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Each item in our catalog is presented with stunning photography and comprehensive descriptions to help you make informed purchasing decisions.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090738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44983" y="491097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Seamless Navigation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406509"/>
            <a:ext cx="4079081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Navigating our extensive product categories is a breeze, allowing you to easily find the perfect pieces to complement your home.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096" y="710803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Your Shopping Cart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Add to Cart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Simply click "Add to Cart" for any item.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Manage Items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Update quantities, remove items, and review your order.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Proceed to Checkout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Enter your shipping and payment information.</a:t>
            </a:r>
            <a:endParaRPr lang="en-US" sz="1850" dirty="0"/>
          </a:p>
        </p:txBody>
      </p:sp>
      <p:sp>
        <p:nvSpPr>
          <p:cNvPr id="13" name="Rectangles 12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2281" y="528161"/>
            <a:ext cx="4805720" cy="5634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Our Product Categories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70560" y="1551265"/>
            <a:ext cx="6410920" cy="3064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0560" y="2030135"/>
            <a:ext cx="6410920" cy="3064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0560" y="2509004"/>
            <a:ext cx="6410920" cy="3064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203609" y="3007043"/>
            <a:ext cx="3344823" cy="2817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Explore Our Extensive Collection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70560" y="3480316"/>
            <a:ext cx="6410920" cy="3064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0560" y="3959185"/>
            <a:ext cx="6410920" cy="919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From stylish living room furnishings to cozy bedroom essentials, our product categories cater to every room in your home. Discover our wide array of high-quality furniture and decor to transform your space.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6841" y="1594366"/>
            <a:ext cx="3490317" cy="5891451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5321" y="1290995"/>
            <a:ext cx="567963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Pricing and Discounts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9112" y="529387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Competitive Pricing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Our furniture and home decor items are priced competitively, providing exceptional value to our customers.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07048" y="529387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Regular Promotions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We offer regular seasonal sales, flash deals, and special offers to help you save on your purchases.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44983" y="529399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Discount Codes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Stay up to date with our exclusive discount codes and vouchers to maximize your savings.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1860" y="1083945"/>
            <a:ext cx="582656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Delivery and Shipping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6671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086826"/>
            <a:ext cx="407896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Reliable Shipping Options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13440"/>
            <a:ext cx="4078962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We partner with top delivery providers like ECOM Express, Delivery, DHL, Blue Dart to ensure your orders arrive quickly and safely.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26671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63446" y="5086826"/>
            <a:ext cx="3303270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Estimated Delivery Times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82364"/>
            <a:ext cx="40789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Enjoy fast, reliable delivery with estimated arrival dates displayed for each item in your cart.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26671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44983" y="508694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Track Your Order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582483"/>
            <a:ext cx="4079081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Stay informed every step of the way with real-time order tracking. Monitor your delivery status directly through our website.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90797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Payment Options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90738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9112" y="491085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Credit Cards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406390"/>
            <a:ext cx="4078962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We accept all major credit cards, including Visa, Mastercard, American Express, and Discover, for a secure and convenient payment experience.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090738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07048" y="491085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PayPal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406390"/>
            <a:ext cx="407896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Easily and securely pay with your PayPal account, a trusted online payment solution that offers additional protection for your transactions.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090738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38423" y="4910971"/>
            <a:ext cx="302942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Cash on Delivery (COD)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406509"/>
            <a:ext cx="4079081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For your convenience, we also offer the option to pay in cash upon delivery of your order, ensuring a flexible payment experience.</a:t>
            </a:r>
            <a:endParaRPr lang="en-US" sz="1850" dirty="0"/>
          </a:p>
        </p:txBody>
      </p:sp>
      <p:sp>
        <p:nvSpPr>
          <p:cNvPr id="12" name="Rectangles 11"/>
          <p:cNvSpPr/>
          <p:nvPr/>
        </p:nvSpPr>
        <p:spPr>
          <a:xfrm>
            <a:off x="12743180" y="7627620"/>
            <a:ext cx="1684655" cy="461010"/>
          </a:xfrm>
          <a:prstGeom prst="rect">
            <a:avLst/>
          </a:prstGeom>
          <a:solidFill>
            <a:srgbClr val="123332"/>
          </a:solidFill>
          <a:ln>
            <a:solidFill>
              <a:srgbClr val="12333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12488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Customer Support and Servic</a:t>
            </a: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79495"/>
            <a:ext cx="7468553" cy="2837617"/>
          </a:xfrm>
          <a:prstGeom prst="roundRect">
            <a:avLst>
              <a:gd name="adj" fmla="val 12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587115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84659" y="3738324"/>
            <a:ext cx="324421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Email Support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738324"/>
            <a:ext cx="324421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For inquiries and follow-ups.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272558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1084659" y="4423767"/>
            <a:ext cx="324421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Return and Exchange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423767"/>
            <a:ext cx="324421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Hassle-free returns within a specified timeframe.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341025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84659" y="5492234"/>
            <a:ext cx="324421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FAQs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492234"/>
            <a:ext cx="324421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For common customer queries.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3464</Words>
  <Application>WPS Writer</Application>
  <PresentationFormat>On-screen Show (16:9)</PresentationFormat>
  <Paragraphs>122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Quattrocento</vt:lpstr>
      <vt:lpstr>Quattrocento</vt:lpstr>
      <vt:lpstr>Quattrocento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Karan Roshan</cp:lastModifiedBy>
  <cp:revision>2</cp:revision>
  <dcterms:created xsi:type="dcterms:W3CDTF">2024-11-25T12:29:40Z</dcterms:created>
  <dcterms:modified xsi:type="dcterms:W3CDTF">2024-11-25T12:29:40Z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5D8DAFF176247C3FB46D4467AE06DF95_42</vt:lpwstr>
  </property>
  <property fmtid="{D5CDD505-2E9C-101B-9397-08002B2CF9AE}" pid="3" name="KSOProductBuildVer">
    <vt:lpwstr>1033-6.10.1.8197</vt:lpwstr>
  </property>
</Properties>
</file>